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6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2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1241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836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88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364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066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84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73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06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6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75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796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96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17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75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C825F-3505-4F85-BAF6-129C1AFE98A3}" type="datetimeFigureOut">
              <a:rPr lang="nl-NL" smtClean="0"/>
              <a:t>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492682-0784-40E9-91B0-05A1697920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45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Uitwerking hoofdstuk 1 klas 4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25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Dat staat in tabel 31 (zonnestelsel).</a:t>
            </a:r>
          </a:p>
          <a:p>
            <a:pPr marL="0" indent="0">
              <a:buNone/>
            </a:pPr>
            <a:r>
              <a:rPr lang="nl-NL" dirty="0"/>
              <a:t>T = 11,86 jaar en dat is 11,86 x 365 x 24 x 3600 = 374016960 s</a:t>
            </a:r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81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Dat is 0 °C (of 273 K) en dat staat in tabel 10 onderaan bij het eerste zwarte vierkantje.</a:t>
            </a:r>
          </a:p>
          <a:p>
            <a:pPr marL="0" indent="0">
              <a:buNone/>
            </a:pPr>
            <a:endParaRPr lang="nl-NL" dirty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84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 = 2</a:t>
            </a:r>
            <a:r>
              <a:rPr lang="el-GR" dirty="0" smtClean="0"/>
              <a:t>π</a:t>
            </a:r>
            <a:r>
              <a:rPr lang="nl-NL" dirty="0" smtClean="0"/>
              <a:t>r en dat staat in tabel 36B </a:t>
            </a:r>
            <a:r>
              <a:rPr lang="nl-NL" smtClean="0"/>
              <a:t>(wiskundeformules)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LcParenR"/>
            </a:pPr>
            <a:r>
              <a:rPr lang="nl-NL" dirty="0" smtClean="0"/>
              <a:t>V</a:t>
            </a:r>
          </a:p>
          <a:p>
            <a:pPr>
              <a:buAutoNum type="alphaLcParenR"/>
            </a:pPr>
            <a:r>
              <a:rPr lang="nl-NL" dirty="0" smtClean="0"/>
              <a:t>T</a:t>
            </a:r>
          </a:p>
          <a:p>
            <a:pPr>
              <a:buAutoNum type="alphaLcParenR"/>
            </a:pPr>
            <a:r>
              <a:rPr lang="nl-NL" dirty="0" smtClean="0"/>
              <a:t>T</a:t>
            </a:r>
          </a:p>
          <a:p>
            <a:pPr>
              <a:buAutoNum type="alphaLcParenR"/>
            </a:pPr>
            <a:r>
              <a:rPr lang="nl-NL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35879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LcParenR"/>
            </a:pPr>
            <a:r>
              <a:rPr lang="nl-NL" dirty="0"/>
              <a:t>a</a:t>
            </a:r>
            <a:endParaRPr lang="nl-NL" dirty="0" smtClean="0"/>
          </a:p>
          <a:p>
            <a:pPr>
              <a:buAutoNum type="alphaLcParenR"/>
            </a:pPr>
            <a:r>
              <a:rPr lang="nl-NL" dirty="0" smtClean="0"/>
              <a:t>r</a:t>
            </a:r>
          </a:p>
          <a:p>
            <a:pPr>
              <a:buAutoNum type="alphaLcParenR"/>
            </a:pPr>
            <a:r>
              <a:rPr lang="nl-NL" dirty="0" smtClean="0"/>
              <a:t>A</a:t>
            </a:r>
          </a:p>
          <a:p>
            <a:pPr>
              <a:buAutoNum type="alphaLcParenR"/>
            </a:pPr>
            <a:r>
              <a:rPr lang="nl-NL" dirty="0" smtClean="0"/>
              <a:t>p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086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LcParenR"/>
            </a:pPr>
            <a:r>
              <a:rPr lang="nl-NL" dirty="0" smtClean="0"/>
              <a:t>1,23·10</a:t>
            </a:r>
            <a:r>
              <a:rPr lang="nl-NL" baseline="30000" dirty="0" smtClean="0"/>
              <a:t>−1</a:t>
            </a:r>
          </a:p>
          <a:p>
            <a:pPr>
              <a:buFont typeface="Wingdings 3" charset="2"/>
              <a:buAutoNum type="alphaLcParenR"/>
            </a:pPr>
            <a:r>
              <a:rPr lang="nl-NL" dirty="0" smtClean="0"/>
              <a:t>7,134·10</a:t>
            </a:r>
            <a:r>
              <a:rPr lang="nl-NL" baseline="30000" dirty="0" smtClean="0"/>
              <a:t>1</a:t>
            </a:r>
          </a:p>
          <a:p>
            <a:pPr>
              <a:buFont typeface="Wingdings 3" charset="2"/>
              <a:buAutoNum type="alphaLcParenR"/>
            </a:pPr>
            <a:r>
              <a:rPr lang="nl-NL" dirty="0" smtClean="0"/>
              <a:t>4,5</a:t>
            </a:r>
            <a:r>
              <a:rPr lang="nl-NL" dirty="0"/>
              <a:t>·10</a:t>
            </a:r>
            <a:r>
              <a:rPr lang="nl-NL" baseline="30000" dirty="0" smtClean="0"/>
              <a:t>−2</a:t>
            </a:r>
          </a:p>
          <a:p>
            <a:pPr>
              <a:buFont typeface="Wingdings 3" charset="2"/>
              <a:buAutoNum type="alphaLcParenR"/>
            </a:pPr>
            <a:r>
              <a:rPr lang="nl-NL" dirty="0" smtClean="0"/>
              <a:t>7,8013·10</a:t>
            </a:r>
            <a:r>
              <a:rPr lang="nl-NL" baseline="30000" dirty="0"/>
              <a:t>4</a:t>
            </a:r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96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LcParenR"/>
            </a:pPr>
            <a:r>
              <a:rPr lang="nl-NL" dirty="0" smtClean="0"/>
              <a:t>overslaan</a:t>
            </a:r>
          </a:p>
          <a:p>
            <a:pPr>
              <a:buAutoNum type="alphaLcParenR"/>
            </a:pPr>
            <a:r>
              <a:rPr lang="nl-NL" dirty="0" smtClean="0"/>
              <a:t>overslaan</a:t>
            </a:r>
          </a:p>
          <a:p>
            <a:pPr>
              <a:buAutoNum type="alphaLcParenR"/>
            </a:pPr>
            <a:r>
              <a:rPr lang="nl-NL" dirty="0" smtClean="0"/>
              <a:t>0,035 </a:t>
            </a:r>
            <a:r>
              <a:rPr lang="nl-NL" dirty="0" err="1" smtClean="0"/>
              <a:t>ks</a:t>
            </a:r>
            <a:endParaRPr lang="nl-NL" dirty="0" smtClean="0"/>
          </a:p>
          <a:p>
            <a:pPr>
              <a:buAutoNum type="alphaLcParenR"/>
            </a:pPr>
            <a:r>
              <a:rPr lang="nl-NL" dirty="0" smtClean="0"/>
              <a:t>0,138 </a:t>
            </a:r>
            <a:r>
              <a:rPr lang="nl-NL" dirty="0" err="1" smtClean="0"/>
              <a:t>kN</a:t>
            </a:r>
            <a:endParaRPr lang="nl-NL" dirty="0"/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997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LcParenR"/>
            </a:pPr>
            <a:r>
              <a:rPr lang="nl-NL" dirty="0" smtClean="0"/>
              <a:t>overslaan</a:t>
            </a:r>
          </a:p>
          <a:p>
            <a:pPr>
              <a:buAutoNum type="alphaLcParenR"/>
            </a:pPr>
            <a:r>
              <a:rPr lang="nl-NL" dirty="0" smtClean="0"/>
              <a:t>overslaan</a:t>
            </a:r>
          </a:p>
          <a:p>
            <a:pPr>
              <a:buAutoNum type="alphaLcParenR"/>
            </a:pPr>
            <a:r>
              <a:rPr lang="nl-NL" dirty="0" smtClean="0"/>
              <a:t>0,035 </a:t>
            </a:r>
            <a:r>
              <a:rPr lang="nl-NL" dirty="0" err="1" smtClean="0"/>
              <a:t>ks</a:t>
            </a:r>
            <a:endParaRPr lang="nl-NL" dirty="0" smtClean="0"/>
          </a:p>
          <a:p>
            <a:pPr>
              <a:buAutoNum type="alphaLcParenR"/>
            </a:pPr>
            <a:r>
              <a:rPr lang="nl-NL" dirty="0" smtClean="0"/>
              <a:t>0,138 </a:t>
            </a:r>
            <a:r>
              <a:rPr lang="nl-NL" dirty="0" err="1" smtClean="0"/>
              <a:t>kN</a:t>
            </a:r>
            <a:endParaRPr lang="nl-NL" dirty="0"/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408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BINAS tabel 5 staat hoeveel joule een kcal is. 1 cal = 4,184 J dus 1 kcal = 4184 J.</a:t>
            </a:r>
          </a:p>
          <a:p>
            <a:pPr marL="0" indent="0">
              <a:buNone/>
            </a:pPr>
            <a:r>
              <a:rPr lang="nl-NL" dirty="0" smtClean="0"/>
              <a:t>2200 kcal = 2200 x 4184 = 9204800 J</a:t>
            </a:r>
            <a:endParaRPr lang="nl-NL" dirty="0"/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459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Tabel 8</a:t>
            </a:r>
            <a:endParaRPr lang="nl-NL" dirty="0"/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53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Dat staat in tabel 10 (gegevens vaste stoffen)</a:t>
            </a:r>
          </a:p>
          <a:p>
            <a:pPr marL="0" indent="0">
              <a:buNone/>
            </a:pPr>
            <a:r>
              <a:rPr lang="nl-NL" dirty="0" smtClean="0"/>
              <a:t>ρ = 2,4·10</a:t>
            </a:r>
            <a:r>
              <a:rPr lang="nl-NL" baseline="30000" dirty="0" smtClean="0"/>
              <a:t>3</a:t>
            </a:r>
            <a:r>
              <a:rPr lang="nl-NL" dirty="0" smtClean="0"/>
              <a:t> kg/m</a:t>
            </a:r>
            <a:r>
              <a:rPr lang="nl-NL" baseline="30000" dirty="0" smtClean="0"/>
              <a:t>3</a:t>
            </a:r>
            <a:endParaRPr lang="nl-NL" baseline="30000" dirty="0"/>
          </a:p>
          <a:p>
            <a:pPr marL="0" indent="0">
              <a:buNone/>
            </a:pPr>
            <a:endParaRPr lang="nl-NL" dirty="0"/>
          </a:p>
          <a:p>
            <a:pPr>
              <a:buFont typeface="Wingdings 3" charset="2"/>
              <a:buAutoNum type="alphaLcParenR"/>
            </a:pPr>
            <a:endParaRPr lang="nl-NL" dirty="0"/>
          </a:p>
          <a:p>
            <a:pPr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38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165</Words>
  <Application>Microsoft Office PowerPoint</Application>
  <PresentationFormat>Breedbeeld</PresentationFormat>
  <Paragraphs>46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Uitwerking hoofdstuk 1 klas 4 </vt:lpstr>
      <vt:lpstr>Opgave 1</vt:lpstr>
      <vt:lpstr>Opgave 2</vt:lpstr>
      <vt:lpstr>Opgave 3</vt:lpstr>
      <vt:lpstr>Opgave 4</vt:lpstr>
      <vt:lpstr>Opgave 4</vt:lpstr>
      <vt:lpstr>Opgave 5</vt:lpstr>
      <vt:lpstr>Opgave 6</vt:lpstr>
      <vt:lpstr>Opgave 7</vt:lpstr>
      <vt:lpstr>Opgave 8</vt:lpstr>
      <vt:lpstr>Opgave 9</vt:lpstr>
      <vt:lpstr>Opgave 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Uitwerking hoofdstuk 1 klas 4 </dc:title>
  <dc:creator>Johan van Dongen</dc:creator>
  <cp:lastModifiedBy>Johan van Dongen</cp:lastModifiedBy>
  <cp:revision>5</cp:revision>
  <dcterms:created xsi:type="dcterms:W3CDTF">2014-09-04T18:18:10Z</dcterms:created>
  <dcterms:modified xsi:type="dcterms:W3CDTF">2014-09-04T18:38:32Z</dcterms:modified>
</cp:coreProperties>
</file>